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1" r:id="rId6"/>
    <p:sldId id="262" r:id="rId7"/>
    <p:sldId id="263" r:id="rId8"/>
    <p:sldId id="264" r:id="rId9"/>
    <p:sldId id="260" r:id="rId10"/>
  </p:sldIdLst>
  <p:sldSz cx="12192000" cy="6858000"/>
  <p:notesSz cx="6858000" cy="9144000"/>
  <p:defaultTextStyle>
    <a:defPPr rtl="0">
      <a:defRPr lang="cs-cz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E0C24F-43A5-4EEB-A506-5694FE364CF9}" v="178" dt="2020-11-04T09:34:54.6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35" autoAdjust="0"/>
  </p:normalViewPr>
  <p:slideViewPr>
    <p:cSldViewPr snapToGrid="0">
      <p:cViewPr varScale="1">
        <p:scale>
          <a:sx n="107" d="100"/>
          <a:sy n="107" d="100"/>
        </p:scale>
        <p:origin x="114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bořilová Lucie" userId="S::voborilova.lucie@benesovka.cz::8a0bd44e-4156-4f00-8ad1-1f5ce2935871" providerId="AD" clId="Web-{41E0C24F-43A5-4EEB-A506-5694FE364CF9}"/>
    <pc:docChg chg="addSld delSld modSld">
      <pc:chgData name="Vobořilová Lucie" userId="S::voborilova.lucie@benesovka.cz::8a0bd44e-4156-4f00-8ad1-1f5ce2935871" providerId="AD" clId="Web-{41E0C24F-43A5-4EEB-A506-5694FE364CF9}" dt="2020-11-04T09:34:54.645" v="170"/>
      <pc:docMkLst>
        <pc:docMk/>
      </pc:docMkLst>
      <pc:sldChg chg="modSp">
        <pc:chgData name="Vobořilová Lucie" userId="S::voborilova.lucie@benesovka.cz::8a0bd44e-4156-4f00-8ad1-1f5ce2935871" providerId="AD" clId="Web-{41E0C24F-43A5-4EEB-A506-5694FE364CF9}" dt="2020-11-04T09:15:15.959" v="34" actId="20577"/>
        <pc:sldMkLst>
          <pc:docMk/>
          <pc:sldMk cId="1857943997" sldId="256"/>
        </pc:sldMkLst>
        <pc:spChg chg="mod">
          <ac:chgData name="Vobořilová Lucie" userId="S::voborilova.lucie@benesovka.cz::8a0bd44e-4156-4f00-8ad1-1f5ce2935871" providerId="AD" clId="Web-{41E0C24F-43A5-4EEB-A506-5694FE364CF9}" dt="2020-11-04T09:12:24.963" v="9" actId="20577"/>
          <ac:spMkLst>
            <pc:docMk/>
            <pc:sldMk cId="1857943997" sldId="256"/>
            <ac:spMk id="2" creationId="{E48F08EB-495B-4F59-9AE0-81E72B1F1640}"/>
          </ac:spMkLst>
        </pc:spChg>
        <pc:spChg chg="mod">
          <ac:chgData name="Vobořilová Lucie" userId="S::voborilova.lucie@benesovka.cz::8a0bd44e-4156-4f00-8ad1-1f5ce2935871" providerId="AD" clId="Web-{41E0C24F-43A5-4EEB-A506-5694FE364CF9}" dt="2020-11-04T09:15:15.959" v="34" actId="20577"/>
          <ac:spMkLst>
            <pc:docMk/>
            <pc:sldMk cId="1857943997" sldId="256"/>
            <ac:spMk id="3" creationId="{973B736C-9A72-4014-8CFF-9DFDB6F30F3C}"/>
          </ac:spMkLst>
        </pc:spChg>
      </pc:sldChg>
      <pc:sldChg chg="del">
        <pc:chgData name="Vobořilová Lucie" userId="S::voborilova.lucie@benesovka.cz::8a0bd44e-4156-4f00-8ad1-1f5ce2935871" providerId="AD" clId="Web-{41E0C24F-43A5-4EEB-A506-5694FE364CF9}" dt="2020-11-04T09:15:50.555" v="38"/>
        <pc:sldMkLst>
          <pc:docMk/>
          <pc:sldMk cId="4270641933" sldId="259"/>
        </pc:sldMkLst>
      </pc:sldChg>
      <pc:sldChg chg="addSp delSp modSp">
        <pc:chgData name="Vobořilová Lucie" userId="S::voborilova.lucie@benesovka.cz::8a0bd44e-4156-4f00-8ad1-1f5ce2935871" providerId="AD" clId="Web-{41E0C24F-43A5-4EEB-A506-5694FE364CF9}" dt="2020-11-04T09:34:54.645" v="170"/>
        <pc:sldMkLst>
          <pc:docMk/>
          <pc:sldMk cId="2269013655" sldId="260"/>
        </pc:sldMkLst>
        <pc:spChg chg="del mod">
          <ac:chgData name="Vobořilová Lucie" userId="S::voborilova.lucie@benesovka.cz::8a0bd44e-4156-4f00-8ad1-1f5ce2935871" providerId="AD" clId="Web-{41E0C24F-43A5-4EEB-A506-5694FE364CF9}" dt="2020-11-04T09:34:05.782" v="163"/>
          <ac:spMkLst>
            <pc:docMk/>
            <pc:sldMk cId="2269013655" sldId="260"/>
            <ac:spMk id="2" creationId="{741B0847-8314-49E9-A34A-F9CFC543C552}"/>
          </ac:spMkLst>
        </pc:spChg>
        <pc:spChg chg="del mod">
          <ac:chgData name="Vobořilová Lucie" userId="S::voborilova.lucie@benesovka.cz::8a0bd44e-4156-4f00-8ad1-1f5ce2935871" providerId="AD" clId="Web-{41E0C24F-43A5-4EEB-A506-5694FE364CF9}" dt="2020-11-04T09:33:28.936" v="136"/>
          <ac:spMkLst>
            <pc:docMk/>
            <pc:sldMk cId="2269013655" sldId="260"/>
            <ac:spMk id="3" creationId="{F171BF5C-E064-4BCB-B2C7-ED2B0530DF25}"/>
          </ac:spMkLst>
        </pc:spChg>
        <pc:spChg chg="add mod">
          <ac:chgData name="Vobořilová Lucie" userId="S::voborilova.lucie@benesovka.cz::8a0bd44e-4156-4f00-8ad1-1f5ce2935871" providerId="AD" clId="Web-{41E0C24F-43A5-4EEB-A506-5694FE364CF9}" dt="2020-11-04T09:34:47.035" v="167" actId="20577"/>
          <ac:spMkLst>
            <pc:docMk/>
            <pc:sldMk cId="2269013655" sldId="260"/>
            <ac:spMk id="6" creationId="{1FD6B4D6-1ED7-406C-A53B-92E169D53E8C}"/>
          </ac:spMkLst>
        </pc:spChg>
        <pc:spChg chg="add del mod">
          <ac:chgData name="Vobořilová Lucie" userId="S::voborilova.lucie@benesovka.cz::8a0bd44e-4156-4f00-8ad1-1f5ce2935871" providerId="AD" clId="Web-{41E0C24F-43A5-4EEB-A506-5694FE364CF9}" dt="2020-11-04T09:34:54.645" v="170"/>
          <ac:spMkLst>
            <pc:docMk/>
            <pc:sldMk cId="2269013655" sldId="260"/>
            <ac:spMk id="8" creationId="{FDC83D65-E316-4707-B087-C11C34A15215}"/>
          </ac:spMkLst>
        </pc:spChg>
      </pc:sldChg>
      <pc:sldChg chg="addSp delSp modSp new">
        <pc:chgData name="Vobořilová Lucie" userId="S::voborilova.lucie@benesovka.cz::8a0bd44e-4156-4f00-8ad1-1f5ce2935871" providerId="AD" clId="Web-{41E0C24F-43A5-4EEB-A506-5694FE364CF9}" dt="2020-11-04T09:20:25.776" v="73" actId="14100"/>
        <pc:sldMkLst>
          <pc:docMk/>
          <pc:sldMk cId="1643249504" sldId="261"/>
        </pc:sldMkLst>
        <pc:spChg chg="mod">
          <ac:chgData name="Vobořilová Lucie" userId="S::voborilova.lucie@benesovka.cz::8a0bd44e-4156-4f00-8ad1-1f5ce2935871" providerId="AD" clId="Web-{41E0C24F-43A5-4EEB-A506-5694FE364CF9}" dt="2020-11-04T09:16:34.323" v="67" actId="20577"/>
          <ac:spMkLst>
            <pc:docMk/>
            <pc:sldMk cId="1643249504" sldId="261"/>
            <ac:spMk id="2" creationId="{BBBEEB3F-3FE3-413C-9F47-8377344AC169}"/>
          </ac:spMkLst>
        </pc:spChg>
        <pc:spChg chg="del">
          <ac:chgData name="Vobořilová Lucie" userId="S::voborilova.lucie@benesovka.cz::8a0bd44e-4156-4f00-8ad1-1f5ce2935871" providerId="AD" clId="Web-{41E0C24F-43A5-4EEB-A506-5694FE364CF9}" dt="2020-11-04T09:17:13.873" v="69"/>
          <ac:spMkLst>
            <pc:docMk/>
            <pc:sldMk cId="1643249504" sldId="261"/>
            <ac:spMk id="3" creationId="{334D3A3F-25AA-4FE8-8875-EC694AD62768}"/>
          </ac:spMkLst>
        </pc:spChg>
        <pc:picChg chg="add mod ord modCrop">
          <ac:chgData name="Vobořilová Lucie" userId="S::voborilova.lucie@benesovka.cz::8a0bd44e-4156-4f00-8ad1-1f5ce2935871" providerId="AD" clId="Web-{41E0C24F-43A5-4EEB-A506-5694FE364CF9}" dt="2020-11-04T09:20:25.776" v="73" actId="14100"/>
          <ac:picMkLst>
            <pc:docMk/>
            <pc:sldMk cId="1643249504" sldId="261"/>
            <ac:picMk id="4" creationId="{990C271B-F013-4F2E-AE77-8F52FBAF0A0F}"/>
          </ac:picMkLst>
        </pc:picChg>
      </pc:sldChg>
      <pc:sldChg chg="addSp delSp modSp new">
        <pc:chgData name="Vobořilová Lucie" userId="S::voborilova.lucie@benesovka.cz::8a0bd44e-4156-4f00-8ad1-1f5ce2935871" providerId="AD" clId="Web-{41E0C24F-43A5-4EEB-A506-5694FE364CF9}" dt="2020-11-04T09:30:17.142" v="94" actId="14100"/>
        <pc:sldMkLst>
          <pc:docMk/>
          <pc:sldMk cId="1474294070" sldId="262"/>
        </pc:sldMkLst>
        <pc:spChg chg="mod">
          <ac:chgData name="Vobořilová Lucie" userId="S::voborilova.lucie@benesovka.cz::8a0bd44e-4156-4f00-8ad1-1f5ce2935871" providerId="AD" clId="Web-{41E0C24F-43A5-4EEB-A506-5694FE364CF9}" dt="2020-11-04T09:20:53.903" v="87" actId="20577"/>
          <ac:spMkLst>
            <pc:docMk/>
            <pc:sldMk cId="1474294070" sldId="262"/>
            <ac:spMk id="2" creationId="{E2E45989-E4C4-4F68-BB8A-6549EF1714F7}"/>
          </ac:spMkLst>
        </pc:spChg>
        <pc:spChg chg="del">
          <ac:chgData name="Vobořilová Lucie" userId="S::voborilova.lucie@benesovka.cz::8a0bd44e-4156-4f00-8ad1-1f5ce2935871" providerId="AD" clId="Web-{41E0C24F-43A5-4EEB-A506-5694FE364CF9}" dt="2020-11-04T09:29:40.718" v="90"/>
          <ac:spMkLst>
            <pc:docMk/>
            <pc:sldMk cId="1474294070" sldId="262"/>
            <ac:spMk id="3" creationId="{179A6892-7F86-4A46-A163-46832DF0AE72}"/>
          </ac:spMkLst>
        </pc:spChg>
        <pc:picChg chg="add mod ord modCrop">
          <ac:chgData name="Vobořilová Lucie" userId="S::voborilova.lucie@benesovka.cz::8a0bd44e-4156-4f00-8ad1-1f5ce2935871" providerId="AD" clId="Web-{41E0C24F-43A5-4EEB-A506-5694FE364CF9}" dt="2020-11-04T09:30:17.142" v="94" actId="14100"/>
          <ac:picMkLst>
            <pc:docMk/>
            <pc:sldMk cId="1474294070" sldId="262"/>
            <ac:picMk id="4" creationId="{C6F83ED2-99A3-43CF-9FDD-08F6231EFDED}"/>
          </ac:picMkLst>
        </pc:picChg>
      </pc:sldChg>
      <pc:sldChg chg="addSp delSp modSp new">
        <pc:chgData name="Vobořilová Lucie" userId="S::voborilova.lucie@benesovka.cz::8a0bd44e-4156-4f00-8ad1-1f5ce2935871" providerId="AD" clId="Web-{41E0C24F-43A5-4EEB-A506-5694FE364CF9}" dt="2020-11-04T09:31:54.461" v="116" actId="14100"/>
        <pc:sldMkLst>
          <pc:docMk/>
          <pc:sldMk cId="2691528344" sldId="263"/>
        </pc:sldMkLst>
        <pc:spChg chg="mod">
          <ac:chgData name="Vobořilová Lucie" userId="S::voborilova.lucie@benesovka.cz::8a0bd44e-4156-4f00-8ad1-1f5ce2935871" providerId="AD" clId="Web-{41E0C24F-43A5-4EEB-A506-5694FE364CF9}" dt="2020-11-04T09:31:15.428" v="109" actId="20577"/>
          <ac:spMkLst>
            <pc:docMk/>
            <pc:sldMk cId="2691528344" sldId="263"/>
            <ac:spMk id="2" creationId="{366CAB6A-381F-407B-AB13-57BA50C63557}"/>
          </ac:spMkLst>
        </pc:spChg>
        <pc:spChg chg="del">
          <ac:chgData name="Vobořilová Lucie" userId="S::voborilova.lucie@benesovka.cz::8a0bd44e-4156-4f00-8ad1-1f5ce2935871" providerId="AD" clId="Web-{41E0C24F-43A5-4EEB-A506-5694FE364CF9}" dt="2020-11-04T09:31:20.834" v="112"/>
          <ac:spMkLst>
            <pc:docMk/>
            <pc:sldMk cId="2691528344" sldId="263"/>
            <ac:spMk id="3" creationId="{46EEAAA4-5DFE-4C1C-80ED-839A76BB820F}"/>
          </ac:spMkLst>
        </pc:spChg>
        <pc:picChg chg="add mod ord modCrop">
          <ac:chgData name="Vobořilová Lucie" userId="S::voborilova.lucie@benesovka.cz::8a0bd44e-4156-4f00-8ad1-1f5ce2935871" providerId="AD" clId="Web-{41E0C24F-43A5-4EEB-A506-5694FE364CF9}" dt="2020-11-04T09:31:54.461" v="116" actId="14100"/>
          <ac:picMkLst>
            <pc:docMk/>
            <pc:sldMk cId="2691528344" sldId="263"/>
            <ac:picMk id="4" creationId="{15DB4956-70D5-4460-B2B8-23EB46CA083F}"/>
          </ac:picMkLst>
        </pc:picChg>
      </pc:sldChg>
      <pc:sldChg chg="addSp delSp modSp new">
        <pc:chgData name="Vobořilová Lucie" userId="S::voborilova.lucie@benesovka.cz::8a0bd44e-4156-4f00-8ad1-1f5ce2935871" providerId="AD" clId="Web-{41E0C24F-43A5-4EEB-A506-5694FE364CF9}" dt="2020-11-04T09:33:15.701" v="133" actId="14100"/>
        <pc:sldMkLst>
          <pc:docMk/>
          <pc:sldMk cId="1984205362" sldId="264"/>
        </pc:sldMkLst>
        <pc:spChg chg="mod">
          <ac:chgData name="Vobořilová Lucie" userId="S::voborilova.lucie@benesovka.cz::8a0bd44e-4156-4f00-8ad1-1f5ce2935871" providerId="AD" clId="Web-{41E0C24F-43A5-4EEB-A506-5694FE364CF9}" dt="2020-11-04T09:32:21.838" v="126" actId="20577"/>
          <ac:spMkLst>
            <pc:docMk/>
            <pc:sldMk cId="1984205362" sldId="264"/>
            <ac:spMk id="2" creationId="{ED8BB320-4584-42F0-B837-1871636DD62D}"/>
          </ac:spMkLst>
        </pc:spChg>
        <pc:spChg chg="del">
          <ac:chgData name="Vobořilová Lucie" userId="S::voborilova.lucie@benesovka.cz::8a0bd44e-4156-4f00-8ad1-1f5ce2935871" providerId="AD" clId="Web-{41E0C24F-43A5-4EEB-A506-5694FE364CF9}" dt="2020-11-04T09:32:47.543" v="129"/>
          <ac:spMkLst>
            <pc:docMk/>
            <pc:sldMk cId="1984205362" sldId="264"/>
            <ac:spMk id="3" creationId="{0198BDEA-4300-4D67-AB6D-A743C7D38C6A}"/>
          </ac:spMkLst>
        </pc:spChg>
        <pc:picChg chg="add mod ord modCrop">
          <ac:chgData name="Vobořilová Lucie" userId="S::voborilova.lucie@benesovka.cz::8a0bd44e-4156-4f00-8ad1-1f5ce2935871" providerId="AD" clId="Web-{41E0C24F-43A5-4EEB-A506-5694FE364CF9}" dt="2020-11-04T09:33:15.701" v="133" actId="14100"/>
          <ac:picMkLst>
            <pc:docMk/>
            <pc:sldMk cId="1984205362" sldId="264"/>
            <ac:picMk id="4" creationId="{EE21895F-D3CF-48B5-B078-A66ECF35C05D}"/>
          </ac:picMkLst>
        </pc:picChg>
      </pc:sldChg>
      <pc:sldChg chg="del">
        <pc:chgData name="Vobořilová Lucie" userId="S::voborilova.lucie@benesovka.cz::8a0bd44e-4156-4f00-8ad1-1f5ce2935871" providerId="AD" clId="Web-{41E0C24F-43A5-4EEB-A506-5694FE364CF9}" dt="2020-11-04T09:15:18.881" v="36"/>
        <pc:sldMkLst>
          <pc:docMk/>
          <pc:sldMk cId="914059797" sldId="26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>
            <a:extLst>
              <a:ext uri="{FF2B5EF4-FFF2-40B4-BE49-F238E27FC236}">
                <a16:creationId xmlns:a16="http://schemas.microsoft.com/office/drawing/2014/main" id="{43BF0BA8-7E7E-4520-AC48-48AE3A2989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908E2F9-E684-4970-B4FD-149444D8A0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8847B0F-0B51-48A6-97E5-0C364227CC4D}" type="datetime1">
              <a:rPr lang="cs-CZ" smtClean="0"/>
              <a:t>04.11.2020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F2F2575-3010-4D91-B512-6E3CAAB127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96E587E-F2C4-4A71-A288-61F83628AD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B83F970-A231-45BD-97AC-2EA73D2BC1C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9117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8E5C3-CA00-407F-9983-2C33D60403B8}" type="datetime1">
              <a:rPr lang="cs-CZ" smtClean="0"/>
              <a:pPr/>
              <a:t>04.11.2020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á poznám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5A0C8E-E5FA-4BA7-AA40-1087BE768251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54092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35A0C8E-E5FA-4BA7-AA40-1087BE768251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1754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35A0C8E-E5FA-4BA7-AA40-1087BE768251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7273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Obrázek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Obdélník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rtlCol="0" anchor="b">
            <a:noAutofit/>
          </a:bodyPr>
          <a:lstStyle>
            <a:lvl1pPr algn="r">
              <a:defRPr sz="5400"/>
            </a:lvl1pPr>
          </a:lstStyle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 rtlCol="0"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 dirty="0"/>
              <a:t>Kliknutím můžete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33124B-3088-419B-81C3-59EB92DFA166}" type="datetime1">
              <a:rPr lang="cs-CZ" noProof="0" smtClean="0"/>
              <a:t>04.11.2020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08465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Obrázek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bdélník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rtlCol="0" anchor="b">
            <a:normAutofit/>
          </a:bodyPr>
          <a:lstStyle>
            <a:lvl1pPr>
              <a:defRPr sz="2400"/>
            </a:lvl1pPr>
          </a:lstStyle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 dirty="0"/>
              <a:t>Po kliknutí na ikonu můžete přidat obrázek.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21112B-658A-45DA-88AF-DD651502C520}" type="datetime1">
              <a:rPr lang="cs-CZ" noProof="0" smtClean="0"/>
              <a:t>04.11.2020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8433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Obrázek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bdélník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10DA28-A964-4A27-A515-1B6FE7EB1D7B}" type="datetime1">
              <a:rPr lang="cs-CZ" noProof="0" smtClean="0"/>
              <a:t>04.11.2020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24452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Obrázek 12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Obdélník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12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19AEF4-D017-4581-9D2B-B115B804A4E2}" type="datetime1">
              <a:rPr lang="cs-CZ" noProof="0" smtClean="0"/>
              <a:t>04.11.2020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16" name="Textové pole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cs-CZ" sz="7200" noProof="0" dirty="0">
                <a:solidFill>
                  <a:schemeClr val="tx1"/>
                </a:solidFill>
                <a:effectLst/>
              </a:rPr>
              <a:t>„</a:t>
            </a:r>
          </a:p>
        </p:txBody>
      </p:sp>
      <p:sp>
        <p:nvSpPr>
          <p:cNvPr id="17" name="Textové pole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cs-CZ" sz="72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72176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Obrázek 9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Obdélník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82FF49-068A-4503-AD29-B68C8D95F4E6}" type="datetime1">
              <a:rPr lang="cs-CZ" noProof="0" smtClean="0"/>
              <a:t>04.11.2020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990140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Obrázek 13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Obdélník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Obdélník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 rtlCol="0"/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7" name="Zástupný text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9" name="Zástupný text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11" name="Zástupný text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12" name="Zástupný symbol pro text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2F4F19-CCA5-46D6-8B87-AF2D0EE6F96F}" type="datetime1">
              <a:rPr lang="cs-CZ" noProof="0" smtClean="0"/>
              <a:t>04.11.2020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51026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Obrázek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Obdélník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Obdélník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Nadpis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 rtlCol="0"/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19" name="Zástupný symbol pro text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20" name="Zástupný symbol obrázku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 noProof="0" dirty="0"/>
              <a:t>Po kliknutí na ikonu můžete přidat obrázek.</a:t>
            </a:r>
          </a:p>
        </p:txBody>
      </p:sp>
      <p:sp>
        <p:nvSpPr>
          <p:cNvPr id="21" name="Zástupný symbol pro text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22" name="Zástupný text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23" name="Zástupný symbol obrázku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 noProof="0" dirty="0"/>
              <a:t>Po kliknutí na ikonu můžete přidat obrázek.</a:t>
            </a:r>
          </a:p>
        </p:txBody>
      </p:sp>
      <p:sp>
        <p:nvSpPr>
          <p:cNvPr id="24" name="Zástupný symbol pro text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25" name="Zástupný text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26" name="Zástupný symbol obrázku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 noProof="0" dirty="0"/>
              <a:t>Po kliknutí na ikonu můžete přidat obrázek.</a:t>
            </a:r>
          </a:p>
        </p:txBody>
      </p:sp>
      <p:sp>
        <p:nvSpPr>
          <p:cNvPr id="27" name="Zástupný symbol pro text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0F5183-2831-4708-A298-7B15C93160A2}" type="datetime1">
              <a:rPr lang="cs-CZ" noProof="0" smtClean="0"/>
              <a:t>04.11.2020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97522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Obrázek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Obdélník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r">
              <a:defRPr/>
            </a:lvl1pPr>
          </a:lstStyle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DCCF26-DAB0-4EA7-AC76-EC0F0D1031FC}" type="datetime1">
              <a:rPr lang="cs-CZ" noProof="0" smtClean="0"/>
              <a:t>04.11.2020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443469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Obdélník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 rtlCol="0"/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vislý text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 rtlCol="0"/>
          <a:lstStyle/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 rtlCol="0"/>
          <a:lstStyle/>
          <a:p>
            <a:pPr rtl="0"/>
            <a:fld id="{96D89C1B-B2D2-4744-B81A-017B36ECE5D3}" type="datetime1">
              <a:rPr lang="cs-CZ" noProof="0" smtClean="0"/>
              <a:t>04.11.2020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fld id="{6D22F896-40B5-4ADD-8801-0D06FADFA09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8357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Obrázek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Obdélník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Obdélník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F922E0-E65C-40F0-B115-D7B267F7DE3D}" type="datetime1">
              <a:rPr lang="cs-CZ" noProof="0" smtClean="0"/>
              <a:t>04.11.2020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46584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Obrázek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Obdélník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rtlCol="0" anchor="ctr">
            <a:normAutofit/>
          </a:bodyPr>
          <a:lstStyle>
            <a:lvl1pPr algn="r">
              <a:defRPr sz="3600"/>
            </a:lvl1pPr>
          </a:lstStyle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 rtlCol="0"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F065AB-6E99-4815-8015-8DC7A7ADDA6E}" type="datetime1">
              <a:rPr lang="cs-CZ" noProof="0" smtClean="0"/>
              <a:t>04.11.2020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7851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Obrázek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bdélník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 rtlCol="0"/>
          <a:lstStyle/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 rtlCol="0"/>
          <a:lstStyle/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2BC80D-7CA4-4F2A-934F-82E7F08EC575}" type="datetime1">
              <a:rPr lang="cs-CZ" noProof="0" smtClean="0"/>
              <a:t>04.11.2020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8620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Obrázek 10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bdélník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 rtlCol="0"/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680320" y="2336873"/>
            <a:ext cx="4698358" cy="69313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 rtlCol="0"/>
          <a:lstStyle/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5594122" y="2336873"/>
            <a:ext cx="4700060" cy="692076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 rtlCol="0"/>
          <a:lstStyle/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8141D4-FF86-4376-AA54-CE50A88E8657}" type="datetime1">
              <a:rPr lang="cs-CZ" noProof="0" smtClean="0"/>
              <a:t>04.11.2020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99810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Obrázek 6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Obdélník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F69C37-6A4E-4F08-BFD0-75D12E049F64}" type="datetime1">
              <a:rPr lang="cs-CZ" noProof="0" smtClean="0"/>
              <a:t>04.11.2020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9971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HD-ShadowShor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69AF83-300A-499F-88E4-400AA29F8987}" type="datetime1">
              <a:rPr lang="cs-CZ" noProof="0" smtClean="0"/>
              <a:t>04.11.2020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8078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Obrázek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bdélník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 rtlCol="0"/>
          <a:lstStyle/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07E147-CA75-4086-8984-ACFA3E8F9E5C}" type="datetime1">
              <a:rPr lang="cs-CZ" noProof="0" smtClean="0"/>
              <a:t>04.11.2020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244838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Obrázek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bdélník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 dirty="0"/>
              <a:t>Po kliknutí na ikonu můžete přidat obrázek.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04C614-D85F-4388-94A7-521C91BB3FFC}" type="datetime1">
              <a:rPr lang="cs-CZ" noProof="0" smtClean="0"/>
              <a:t>04.11.2020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6444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hashOverlay-FullResolve.png"/>
          <p:cNvPicPr>
            <a:picLocks noChangeAspect="1"/>
          </p:cNvPicPr>
          <p:nvPr/>
        </p:nvPicPr>
        <p:blipFill>
          <a:blip r:embed="rId19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B6DFA4D-8CEC-4968-AFF4-A85167497AF7}" type="datetime1">
              <a:rPr lang="cs-CZ" noProof="0" smtClean="0"/>
              <a:t>04.11.2020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8580633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Kytice květin">
            <a:extLst>
              <a:ext uri="{FF2B5EF4-FFF2-40B4-BE49-F238E27FC236}">
                <a16:creationId xmlns:a16="http://schemas.microsoft.com/office/drawing/2014/main" id="{718EB7F9-40D1-422D-8A3D-8DE631B08A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13" b="7813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110" name="Obdélník 109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48F08EB-495B-4F59-9AE0-81E72B1F1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402667"/>
            <a:ext cx="8133478" cy="940240"/>
          </a:xfrm>
        </p:spPr>
        <p:txBody>
          <a:bodyPr rtlCol="0">
            <a:normAutofit/>
          </a:bodyPr>
          <a:lstStyle/>
          <a:p>
            <a:r>
              <a:rPr lang="cs-CZ" sz="4800" dirty="0"/>
              <a:t>PŘÍRODOVĚDA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73B736C-9A72-4014-8CFF-9DFDB6F30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7869" y="5399811"/>
            <a:ext cx="8133478" cy="4065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800" dirty="0"/>
              <a:t>ŘEŠENÍ K PS str. 9</a:t>
            </a:r>
          </a:p>
        </p:txBody>
      </p:sp>
      <p:sp>
        <p:nvSpPr>
          <p:cNvPr id="112" name="Obdélník 111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Obdélník 113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6" name="Obdélník 115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7943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EEB3F-3FE3-413C-9F47-8377344AC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 cv. 9/1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90C271B-F013-4F2E-AE77-8F52FBAF0A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663" t="18400" r="21348" b="13600"/>
          <a:stretch/>
        </p:blipFill>
        <p:spPr>
          <a:xfrm>
            <a:off x="1164863" y="2308118"/>
            <a:ext cx="7392713" cy="4100935"/>
          </a:xfrm>
        </p:spPr>
      </p:pic>
    </p:spTree>
    <p:extLst>
      <p:ext uri="{BB962C8B-B14F-4D97-AF65-F5344CB8AC3E}">
        <p14:creationId xmlns:p14="http://schemas.microsoft.com/office/powerpoint/2010/main" val="1643249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45989-E4C4-4F68-BB8A-6549EF171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 str. 9/2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6F83ED2-99A3-43CF-9FDD-08F6231EFD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70" t="25600" r="43596" b="12000"/>
          <a:stretch/>
        </p:blipFill>
        <p:spPr>
          <a:xfrm>
            <a:off x="1438033" y="2178723"/>
            <a:ext cx="6155592" cy="4129408"/>
          </a:xfrm>
        </p:spPr>
      </p:pic>
    </p:spTree>
    <p:extLst>
      <p:ext uri="{BB962C8B-B14F-4D97-AF65-F5344CB8AC3E}">
        <p14:creationId xmlns:p14="http://schemas.microsoft.com/office/powerpoint/2010/main" val="1474294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CAB6A-381F-407B-AB13-57BA50C63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 9/4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5DB4956-70D5-4460-B2B8-23EB46CA08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157" t="14800" r="24045" b="33600"/>
          <a:stretch/>
        </p:blipFill>
        <p:spPr>
          <a:xfrm>
            <a:off x="2099392" y="2351251"/>
            <a:ext cx="7622465" cy="3582530"/>
          </a:xfrm>
        </p:spPr>
      </p:pic>
    </p:spTree>
    <p:extLst>
      <p:ext uri="{BB962C8B-B14F-4D97-AF65-F5344CB8AC3E}">
        <p14:creationId xmlns:p14="http://schemas.microsoft.com/office/powerpoint/2010/main" val="2691528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BB320-4584-42F0-B837-1871636DD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 9/7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E21895F-D3CF-48B5-B078-A66ECF35C0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18" t="33600" r="14607" b="26800"/>
          <a:stretch/>
        </p:blipFill>
        <p:spPr>
          <a:xfrm>
            <a:off x="259090" y="2581288"/>
            <a:ext cx="10929978" cy="3049971"/>
          </a:xfrm>
        </p:spPr>
      </p:pic>
    </p:spTree>
    <p:extLst>
      <p:ext uri="{BB962C8B-B14F-4D97-AF65-F5344CB8AC3E}">
        <p14:creationId xmlns:p14="http://schemas.microsoft.com/office/powerpoint/2010/main" val="1984205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Skupina 24">
            <a:extLst>
              <a:ext uri="{FF2B5EF4-FFF2-40B4-BE49-F238E27FC236}">
                <a16:creationId xmlns:a16="http://schemas.microsoft.com/office/drawing/2014/main" id="{8ECF6E53-BD29-4C0D-9AD3-3E1708826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6" name="Obdélník 25">
              <a:extLst>
                <a:ext uri="{FF2B5EF4-FFF2-40B4-BE49-F238E27FC236}">
                  <a16:creationId xmlns:a16="http://schemas.microsoft.com/office/drawing/2014/main" id="{353D341A-76E2-4E18-9186-A23AB8AF9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pic>
          <p:nvPicPr>
            <p:cNvPr id="27" name="Obrázek 26">
              <a:extLst>
                <a:ext uri="{FF2B5EF4-FFF2-40B4-BE49-F238E27FC236}">
                  <a16:creationId xmlns:a16="http://schemas.microsoft.com/office/drawing/2014/main" id="{AADD72CF-72AC-41C3-AC1A-1C864D311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9" name="Obdélník 28">
            <a:extLst>
              <a:ext uri="{FF2B5EF4-FFF2-40B4-BE49-F238E27FC236}">
                <a16:creationId xmlns:a16="http://schemas.microsoft.com/office/drawing/2014/main" id="{51B680D3-33DA-4AED-8452-A96B49AAA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34098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Obrázek 4" descr="Otevřené okno s vinoucími se rostlinami">
            <a:extLst>
              <a:ext uri="{FF2B5EF4-FFF2-40B4-BE49-F238E27FC236}">
                <a16:creationId xmlns:a16="http://schemas.microsoft.com/office/drawing/2014/main" id="{08C3D6AC-AE28-4838-90FB-862C516531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"/>
          <a:stretch/>
        </p:blipFill>
        <p:spPr>
          <a:xfrm>
            <a:off x="20" y="10"/>
            <a:ext cx="8966180" cy="419892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31" name="Obdélník 30">
            <a:extLst>
              <a:ext uri="{FF2B5EF4-FFF2-40B4-BE49-F238E27FC236}">
                <a16:creationId xmlns:a16="http://schemas.microsoft.com/office/drawing/2014/main" id="{AB854EE0-7215-4BC8-8518-42D6DB206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34098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2170F728-C2F1-46CE-BA22-F8F0CDF9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93754"/>
            <a:ext cx="89680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212791CF-354A-4144-A3C0-4AC897843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93754"/>
            <a:ext cx="30802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FD6B4D6-1ED7-406C-A53B-92E169D53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6435" y="4394039"/>
            <a:ext cx="5168021" cy="11176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 err="1"/>
              <a:t>Hezký</a:t>
            </a:r>
            <a:r>
              <a:rPr lang="en-US" sz="3200" dirty="0"/>
              <a:t> den!</a:t>
            </a:r>
          </a:p>
        </p:txBody>
      </p:sp>
    </p:spTree>
    <p:extLst>
      <p:ext uri="{BB962C8B-B14F-4D97-AF65-F5344CB8AC3E}">
        <p14:creationId xmlns:p14="http://schemas.microsoft.com/office/powerpoint/2010/main" val="2269013655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9F74BE-202B-40EC-9CCD-9890F0FAE8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9E48DB-F449-4B08-BFBD-C4488AD2652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794ECD3F-6DB3-46AA-9E81-2952CB1195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</Words>
  <Application>Microsoft Office PowerPoint</Application>
  <PresentationFormat>Widescreen</PresentationFormat>
  <Paragraphs>16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Berlín</vt:lpstr>
      <vt:lpstr>PŘÍRODOVĚDA</vt:lpstr>
      <vt:lpstr>PS cv. 9/1</vt:lpstr>
      <vt:lpstr>PS str. 9/2</vt:lpstr>
      <vt:lpstr>PS 9/4</vt:lpstr>
      <vt:lpstr>PS 9/7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Návrh město Berlín</dc:title>
  <dc:creator/>
  <cp:lastModifiedBy/>
  <cp:revision>61</cp:revision>
  <dcterms:created xsi:type="dcterms:W3CDTF">2020-11-04T09:12:13Z</dcterms:created>
  <dcterms:modified xsi:type="dcterms:W3CDTF">2020-11-04T09:34:55Z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